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9" d="100"/>
          <a:sy n="99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4EBB89-405D-4DC0-B6CC-F72E04607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2"/>
            <a:ext cx="6815669" cy="1509572"/>
          </a:xfrm>
        </p:spPr>
        <p:txBody>
          <a:bodyPr/>
          <a:lstStyle/>
          <a:p>
            <a:r>
              <a:rPr lang="zh-TW" altLang="en-US" dirty="0"/>
              <a:t>期中專題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AF2E8C8-5298-4C86-99FD-E2EAE0A7F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580327"/>
            <a:ext cx="6815669" cy="1398072"/>
          </a:xfrm>
        </p:spPr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Java1130</a:t>
            </a:r>
            <a:r>
              <a:rPr lang="zh-TW" altLang="en-US" dirty="0"/>
              <a:t>班 </a:t>
            </a:r>
            <a:r>
              <a:rPr lang="en-US" altLang="zh-TW" dirty="0"/>
              <a:t>05</a:t>
            </a:r>
            <a:r>
              <a:rPr lang="zh-TW" altLang="en-US" dirty="0"/>
              <a:t>號 顏申翰</a:t>
            </a:r>
          </a:p>
        </p:txBody>
      </p:sp>
    </p:spTree>
    <p:extLst>
      <p:ext uri="{BB962C8B-B14F-4D97-AF65-F5344CB8AC3E}">
        <p14:creationId xmlns:p14="http://schemas.microsoft.com/office/powerpoint/2010/main" val="2889208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850C89-82F3-406E-9398-C8CE6877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對介面進行實作</a:t>
            </a:r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9894C92F-50EA-4EA1-8CA3-317A694E1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243" y="2903536"/>
            <a:ext cx="4816210" cy="2685336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2E5E6400-006F-4741-B7BB-759C0801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30" y="2903536"/>
            <a:ext cx="5170636" cy="268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87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3F8ECF-679B-456A-9EB3-B329A5A2F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對介面進行實作</a:t>
            </a:r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DE6AEE3B-8E60-410A-B1F0-CB56984D0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55" y="2981460"/>
            <a:ext cx="4958368" cy="2463442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4A3E0128-FCDF-4F91-ADB7-A24AFE00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279" y="3212596"/>
            <a:ext cx="4840668" cy="200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87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EBCF7F-CA54-4062-8B5A-72D139FCF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主程式測試</a:t>
            </a:r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BBF2351C-557B-41C2-AB80-C5AB4E41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1" y="2793168"/>
            <a:ext cx="4792129" cy="3031185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FD67F493-22EF-4ADB-BFBF-2D52B49B1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22" y="3715555"/>
            <a:ext cx="5013570" cy="223175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D6AE3B7-5F23-4C88-A916-2D6EA2A19DFA}"/>
              </a:ext>
            </a:extLst>
          </p:cNvPr>
          <p:cNvSpPr/>
          <p:nvPr/>
        </p:nvSpPr>
        <p:spPr>
          <a:xfrm>
            <a:off x="6406481" y="2844683"/>
            <a:ext cx="3934496" cy="515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寫入時第一行需先讀取欄位名稱物件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B9A8009-473F-4665-9143-6AAC6D37E96D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5785520" y="3102261"/>
            <a:ext cx="620961" cy="120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D93CA47-7613-4595-AD0C-E6EA64EC99B0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8373729" y="3359838"/>
            <a:ext cx="428678" cy="355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31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1F5178-2C24-4BA8-A37B-0B0952756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主程式測試</a:t>
            </a:r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E8D9B3B8-0040-4F8F-9786-EF0A27D91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25" y="2816726"/>
            <a:ext cx="5002129" cy="2017207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224DE91C-DEE7-40A6-9499-72A57330D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16835"/>
            <a:ext cx="4802881" cy="22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68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836CF-A68E-4B56-9AAE-7D67FD14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D1F74D-7595-4137-8C10-7775A3BAA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18" y="2637520"/>
            <a:ext cx="2805840" cy="12293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5B15F16-C9F9-4C7C-8098-68F9AAF18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18" y="4218347"/>
            <a:ext cx="5873750" cy="419100"/>
          </a:xfrm>
          <a:prstGeom prst="rect">
            <a:avLst/>
          </a:prstGeom>
        </p:spPr>
      </p:pic>
      <p:pic>
        <p:nvPicPr>
          <p:cNvPr id="8" name="圖片 7" descr="一張含有 桌 的圖片&#10;&#10;自動產生的描述">
            <a:extLst>
              <a:ext uri="{FF2B5EF4-FFF2-40B4-BE49-F238E27FC236}">
                <a16:creationId xmlns:a16="http://schemas.microsoft.com/office/drawing/2014/main" id="{1DA64B0B-0EFA-4775-B8D4-C2218AD52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017" y="2523775"/>
            <a:ext cx="3709115" cy="369672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02749D1-EAF2-42FF-9422-5FF37524ADC2}"/>
              </a:ext>
            </a:extLst>
          </p:cNvPr>
          <p:cNvSpPr/>
          <p:nvPr/>
        </p:nvSpPr>
        <p:spPr>
          <a:xfrm>
            <a:off x="1712890" y="5125792"/>
            <a:ext cx="4868214" cy="750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與原網站比較</a:t>
            </a:r>
            <a:r>
              <a:rPr lang="en-US" altLang="zh-TW" dirty="0"/>
              <a:t>:https://data.gov.tw/dataset/122363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8472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46FB6A-F020-4D8D-998A-1BE3A4F3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實際展示</a:t>
            </a:r>
          </a:p>
        </p:txBody>
      </p:sp>
    </p:spTree>
    <p:extLst>
      <p:ext uri="{BB962C8B-B14F-4D97-AF65-F5344CB8AC3E}">
        <p14:creationId xmlns:p14="http://schemas.microsoft.com/office/powerpoint/2010/main" val="406163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5667E3C-5956-46B5-B113-88FE045C9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取得</a:t>
            </a:r>
            <a:r>
              <a:rPr lang="zh-TW" altLang="en-US" sz="4000" dirty="0">
                <a:solidFill>
                  <a:schemeClr val="tx1"/>
                </a:solidFill>
              </a:rPr>
              <a:t>檔案</a:t>
            </a:r>
            <a:r>
              <a:rPr lang="zh-TW" altLang="en-US" sz="4000" dirty="0"/>
              <a:t>網址並存入資料庫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9A6856C-804B-49A0-B8F5-F84DA09B3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4113" y="2556932"/>
            <a:ext cx="5686022" cy="331893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流程圖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47007F3-1D19-47F7-93E8-F4C373BD0754}"/>
              </a:ext>
            </a:extLst>
          </p:cNvPr>
          <p:cNvSpPr/>
          <p:nvPr/>
        </p:nvSpPr>
        <p:spPr>
          <a:xfrm>
            <a:off x="4971246" y="2484786"/>
            <a:ext cx="2678805" cy="633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連線資料庫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912076-8712-4600-B8D0-47C3B59935D7}"/>
              </a:ext>
            </a:extLst>
          </p:cNvPr>
          <p:cNvSpPr/>
          <p:nvPr/>
        </p:nvSpPr>
        <p:spPr>
          <a:xfrm>
            <a:off x="4971246" y="3679538"/>
            <a:ext cx="2678805" cy="686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透過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Java-IO Stream</a:t>
            </a:r>
            <a:r>
              <a:rPr lang="zh-TW" altLang="en-US" dirty="0">
                <a:solidFill>
                  <a:schemeClr val="tx1"/>
                </a:solidFill>
              </a:rPr>
              <a:t>取得網路上目標檔案的</a:t>
            </a:r>
            <a:r>
              <a:rPr lang="en-US" altLang="zh-TW" dirty="0">
                <a:solidFill>
                  <a:schemeClr val="tx1"/>
                </a:solidFill>
              </a:rPr>
              <a:t>URL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FA42CF4C-8E12-43E4-8A0A-E78AC5F6C399}"/>
              </a:ext>
            </a:extLst>
          </p:cNvPr>
          <p:cNvSpPr/>
          <p:nvPr/>
        </p:nvSpPr>
        <p:spPr>
          <a:xfrm>
            <a:off x="4971246" y="4784501"/>
            <a:ext cx="2678805" cy="785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使用</a:t>
            </a:r>
            <a:r>
              <a:rPr lang="en-US" altLang="zh-TW" dirty="0">
                <a:solidFill>
                  <a:schemeClr val="tx1"/>
                </a:solidFill>
              </a:rPr>
              <a:t>JDBC</a:t>
            </a:r>
            <a:r>
              <a:rPr lang="zh-TW" altLang="en-US" dirty="0">
                <a:solidFill>
                  <a:schemeClr val="tx1"/>
                </a:solidFill>
              </a:rPr>
              <a:t>將目標檔案內容存入資料庫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EF1EA1C-356E-4698-81E0-1821451B3AB1}"/>
              </a:ext>
            </a:extLst>
          </p:cNvPr>
          <p:cNvCxnSpPr>
            <a:endCxn id="17" idx="0"/>
          </p:cNvCxnSpPr>
          <p:nvPr/>
        </p:nvCxnSpPr>
        <p:spPr>
          <a:xfrm>
            <a:off x="6310648" y="4365937"/>
            <a:ext cx="1" cy="418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87128C1-5459-48CC-B4E6-E043D90BD0FA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>
            <a:off x="6310649" y="3118235"/>
            <a:ext cx="0" cy="561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0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A1F95-F44A-4AA6-BEB2-0D85D183A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098221"/>
            <a:ext cx="4744793" cy="537396"/>
          </a:xfrm>
        </p:spPr>
        <p:txBody>
          <a:bodyPr/>
          <a:lstStyle/>
          <a:p>
            <a:r>
              <a:rPr lang="zh-TW" altLang="en-US" dirty="0"/>
              <a:t>程式碼展示</a:t>
            </a:r>
          </a:p>
        </p:txBody>
      </p:sp>
      <p:pic>
        <p:nvPicPr>
          <p:cNvPr id="8" name="圖片版面配置區 7" descr="一張含有 文字 的圖片&#10;&#10;自動產生的描述">
            <a:extLst>
              <a:ext uri="{FF2B5EF4-FFF2-40B4-BE49-F238E27FC236}">
                <a16:creationId xmlns:a16="http://schemas.microsoft.com/office/drawing/2014/main" id="{F2DC63DC-9123-4C2F-BC90-4F39826646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6200786" y="1185317"/>
            <a:ext cx="5208801" cy="22436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14B54242-3764-447F-B4AF-E5278075D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62" y="3540722"/>
            <a:ext cx="5174851" cy="21319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909051F-8744-4F8D-928C-C43C06CABEAE}"/>
              </a:ext>
            </a:extLst>
          </p:cNvPr>
          <p:cNvCxnSpPr>
            <a:stCxn id="8" idx="1"/>
          </p:cNvCxnSpPr>
          <p:nvPr/>
        </p:nvCxnSpPr>
        <p:spPr>
          <a:xfrm flipH="1">
            <a:off x="4282225" y="2307159"/>
            <a:ext cx="1918561" cy="11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B958A325-C75A-491F-8CA6-F76BDB8E7C19}"/>
              </a:ext>
            </a:extLst>
          </p:cNvPr>
          <p:cNvSpPr/>
          <p:nvPr/>
        </p:nvSpPr>
        <p:spPr>
          <a:xfrm>
            <a:off x="1139780" y="1928610"/>
            <a:ext cx="3142445" cy="77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連接資料庫與讀取網頁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3168F4-EF6B-4AF4-A42D-B1FD4A11C883}"/>
              </a:ext>
            </a:extLst>
          </p:cNvPr>
          <p:cNvSpPr/>
          <p:nvPr/>
        </p:nvSpPr>
        <p:spPr>
          <a:xfrm>
            <a:off x="982012" y="3584054"/>
            <a:ext cx="3712337" cy="2045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2400" dirty="0"/>
              <a:t>開始讀取資料</a:t>
            </a: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1.</a:t>
            </a:r>
            <a:r>
              <a:rPr lang="zh-TW" altLang="en-US" dirty="0"/>
              <a:t>要先讀第一行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2.</a:t>
            </a:r>
            <a:r>
              <a:rPr lang="zh-TW" altLang="en-US" dirty="0"/>
              <a:t>迴圈開始做一個陣列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3.</a:t>
            </a:r>
            <a:r>
              <a:rPr lang="zh-TW" altLang="en-US" dirty="0"/>
              <a:t>用</a:t>
            </a:r>
            <a:r>
              <a:rPr lang="en-US" altLang="zh-TW" dirty="0"/>
              <a:t>split() </a:t>
            </a:r>
            <a:r>
              <a:rPr lang="zh-TW" altLang="en-US" dirty="0"/>
              <a:t>方法通過指定分隔符對字符串進行切片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4.</a:t>
            </a:r>
            <a:r>
              <a:rPr lang="zh-TW" altLang="en-US" dirty="0"/>
              <a:t>做日期轉換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974FAF72-C883-4690-A108-2BB38D467DCA}"/>
              </a:ext>
            </a:extLst>
          </p:cNvPr>
          <p:cNvCxnSpPr>
            <a:cxnSpLocks/>
            <a:stCxn id="10" idx="1"/>
            <a:endCxn id="7" idx="3"/>
          </p:cNvCxnSpPr>
          <p:nvPr/>
        </p:nvCxnSpPr>
        <p:spPr>
          <a:xfrm flipH="1" flipV="1">
            <a:off x="4694349" y="4606702"/>
            <a:ext cx="15234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40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00B0E-6720-44DE-A55E-6E768791D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8"/>
          </a:xfrm>
        </p:spPr>
        <p:txBody>
          <a:bodyPr/>
          <a:lstStyle/>
          <a:p>
            <a:r>
              <a:rPr lang="zh-TW" altLang="en-US" dirty="0"/>
              <a:t>把資料放入資料庫</a:t>
            </a: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D7644291-2583-4774-98A7-EBAC654C0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406" y="2456461"/>
            <a:ext cx="7995187" cy="367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23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B3EE7E-6F37-4F9B-AF71-FF49B3DF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/>
              <a:t>取出資料庫資料並匯成檔案輸出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C6F56C-C405-4D74-818C-0FA2DF6AD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341" y="2562896"/>
            <a:ext cx="7477256" cy="3312972"/>
          </a:xfrm>
        </p:spPr>
        <p:txBody>
          <a:bodyPr/>
          <a:lstStyle/>
          <a:p>
            <a:r>
              <a:rPr lang="zh-TW" altLang="en-US" dirty="0"/>
              <a:t>流程圖</a:t>
            </a: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2D7E23C-258F-4609-91C2-20F1E4DB7C8D}"/>
              </a:ext>
            </a:extLst>
          </p:cNvPr>
          <p:cNvSpPr/>
          <p:nvPr/>
        </p:nvSpPr>
        <p:spPr>
          <a:xfrm>
            <a:off x="5606603" y="2591627"/>
            <a:ext cx="2678805" cy="633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連線資料庫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5C2A8B-E02A-4E18-8114-BC3F56B8793F}"/>
              </a:ext>
            </a:extLst>
          </p:cNvPr>
          <p:cNvSpPr/>
          <p:nvPr/>
        </p:nvSpPr>
        <p:spPr>
          <a:xfrm>
            <a:off x="5690316" y="3778750"/>
            <a:ext cx="2678805" cy="686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透過</a:t>
            </a:r>
            <a:r>
              <a:rPr lang="en-US" altLang="zh-TW" dirty="0">
                <a:solidFill>
                  <a:schemeClr val="tx1"/>
                </a:solidFill>
              </a:rPr>
              <a:t>JDBC</a:t>
            </a:r>
            <a:r>
              <a:rPr lang="zh-TW" altLang="en-US" dirty="0">
                <a:solidFill>
                  <a:schemeClr val="tx1"/>
                </a:solidFill>
              </a:rPr>
              <a:t>取得資料庫的資料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F83C294-1349-4107-97A7-FA019135C8F8}"/>
              </a:ext>
            </a:extLst>
          </p:cNvPr>
          <p:cNvSpPr/>
          <p:nvPr/>
        </p:nvSpPr>
        <p:spPr>
          <a:xfrm>
            <a:off x="5690315" y="4932608"/>
            <a:ext cx="2678805" cy="785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使用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Java-IO Stream</a:t>
            </a:r>
            <a:r>
              <a:rPr lang="zh-TW" altLang="en-US" dirty="0">
                <a:solidFill>
                  <a:schemeClr val="tx1"/>
                </a:solidFill>
              </a:rPr>
              <a:t>將目標檔案匯出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AEA99FC-3256-4BA7-9572-5C4DC70CB84B}"/>
              </a:ext>
            </a:extLst>
          </p:cNvPr>
          <p:cNvCxnSpPr>
            <a:cxnSpLocks/>
          </p:cNvCxnSpPr>
          <p:nvPr/>
        </p:nvCxnSpPr>
        <p:spPr>
          <a:xfrm>
            <a:off x="7029718" y="3225076"/>
            <a:ext cx="0" cy="561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DAF7DF2-FE63-45D3-8F3D-ADEBBC686B17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7029718" y="4465149"/>
            <a:ext cx="1" cy="467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045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C92FADE7-41C4-4A14-B4D3-36104405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8" y="1041400"/>
            <a:ext cx="3920545" cy="879279"/>
          </a:xfrm>
        </p:spPr>
        <p:txBody>
          <a:bodyPr/>
          <a:lstStyle/>
          <a:p>
            <a:r>
              <a:rPr lang="zh-TW" altLang="en-US" dirty="0"/>
              <a:t>程式碼展示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BF04335-1AE8-4129-9711-A1B458FF6E11}"/>
              </a:ext>
            </a:extLst>
          </p:cNvPr>
          <p:cNvSpPr/>
          <p:nvPr/>
        </p:nvSpPr>
        <p:spPr>
          <a:xfrm>
            <a:off x="1295398" y="2195848"/>
            <a:ext cx="3668333" cy="68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準備好資料與連線資料庫</a:t>
            </a:r>
          </a:p>
        </p:txBody>
      </p:sp>
      <p:pic>
        <p:nvPicPr>
          <p:cNvPr id="20" name="圖片版面配置區 19" descr="一張含有 文字 的圖片&#10;&#10;自動產生的描述">
            <a:extLst>
              <a:ext uri="{FF2B5EF4-FFF2-40B4-BE49-F238E27FC236}">
                <a16:creationId xmlns:a16="http://schemas.microsoft.com/office/drawing/2014/main" id="{56B2AE94-B529-4EE2-AD69-9ECAE7AF8D9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6263201" y="1069984"/>
            <a:ext cx="5079555" cy="1125864"/>
          </a:xfrm>
          <a:prstGeom prst="rect">
            <a:avLst/>
          </a:prstGeom>
        </p:spPr>
      </p:pic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E45FC29-AEA2-4DC6-87A2-1834483CF896}"/>
              </a:ext>
            </a:extLst>
          </p:cNvPr>
          <p:cNvCxnSpPr>
            <a:stCxn id="20" idx="1"/>
            <a:endCxn id="16" idx="3"/>
          </p:cNvCxnSpPr>
          <p:nvPr/>
        </p:nvCxnSpPr>
        <p:spPr>
          <a:xfrm flipH="1">
            <a:off x="4963731" y="1632916"/>
            <a:ext cx="1299470" cy="904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CAD04708-2C15-43F1-9F0A-D87ABCC280F5}"/>
              </a:ext>
            </a:extLst>
          </p:cNvPr>
          <p:cNvSpPr/>
          <p:nvPr/>
        </p:nvSpPr>
        <p:spPr>
          <a:xfrm>
            <a:off x="1237442" y="3153597"/>
            <a:ext cx="3668333" cy="2893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400" dirty="0">
                <a:solidFill>
                  <a:schemeClr val="bg1"/>
                </a:solidFill>
              </a:rPr>
              <a:t>開始寫入資料</a:t>
            </a:r>
            <a:endParaRPr lang="en-US" altLang="zh-TW" sz="2400" dirty="0">
              <a:solidFill>
                <a:schemeClr val="bg1"/>
              </a:solidFill>
            </a:endParaRPr>
          </a:p>
          <a:p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1.</a:t>
            </a:r>
            <a:r>
              <a:rPr lang="zh-TW" altLang="en-US" dirty="0">
                <a:solidFill>
                  <a:schemeClr val="bg1"/>
                </a:solidFill>
              </a:rPr>
              <a:t>用</a:t>
            </a:r>
            <a:r>
              <a:rPr lang="en-US" altLang="zh-TW" dirty="0" err="1">
                <a:solidFill>
                  <a:schemeClr val="bg1"/>
                </a:solidFill>
              </a:rPr>
              <a:t>ResultSetMetaData</a:t>
            </a:r>
            <a:r>
              <a:rPr lang="zh-TW" altLang="en-US" dirty="0">
                <a:solidFill>
                  <a:schemeClr val="bg1"/>
                </a:solidFill>
              </a:rPr>
              <a:t>方法來取得資料表欄位數與名稱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2.</a:t>
            </a:r>
            <a:r>
              <a:rPr lang="zh-TW" altLang="en-US" dirty="0">
                <a:solidFill>
                  <a:schemeClr val="bg1"/>
                </a:solidFill>
              </a:rPr>
              <a:t>用</a:t>
            </a:r>
            <a:r>
              <a:rPr lang="en-US" altLang="zh-TW" dirty="0">
                <a:solidFill>
                  <a:schemeClr val="bg1"/>
                </a:solidFill>
              </a:rPr>
              <a:t>write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Helvetica Neue"/>
              </a:rPr>
              <a:t>()</a:t>
            </a:r>
            <a:r>
              <a:rPr lang="zh-TW" altLang="en-US" dirty="0">
                <a:solidFill>
                  <a:schemeClr val="bg1"/>
                </a:solidFill>
              </a:rPr>
              <a:t>方法寫入到</a:t>
            </a:r>
            <a:r>
              <a:rPr lang="en-US" altLang="zh-TW" dirty="0">
                <a:solidFill>
                  <a:schemeClr val="bg1"/>
                </a:solidFill>
              </a:rPr>
              <a:t>CSV</a:t>
            </a:r>
            <a:r>
              <a:rPr lang="zh-TW" altLang="en-US" dirty="0">
                <a:solidFill>
                  <a:schemeClr val="bg1"/>
                </a:solidFill>
              </a:rPr>
              <a:t>檔</a:t>
            </a:r>
            <a:endParaRPr lang="en-US" altLang="zh-TW" dirty="0">
              <a:solidFill>
                <a:schemeClr val="bg1"/>
              </a:solidFill>
            </a:endParaRPr>
          </a:p>
        </p:txBody>
      </p:sp>
      <p:pic>
        <p:nvPicPr>
          <p:cNvPr id="29" name="圖片 28" descr="一張含有 文字 的圖片&#10;&#10;自動產生的描述">
            <a:extLst>
              <a:ext uri="{FF2B5EF4-FFF2-40B4-BE49-F238E27FC236}">
                <a16:creationId xmlns:a16="http://schemas.microsoft.com/office/drawing/2014/main" id="{91407342-8324-496B-870D-ECD7C996C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42" y="2560233"/>
            <a:ext cx="4418260" cy="3556442"/>
          </a:xfrm>
          <a:prstGeom prst="rect">
            <a:avLst/>
          </a:prstGeom>
        </p:spPr>
      </p:pic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659A597A-8D45-4E69-A960-00CE1FC33704}"/>
              </a:ext>
            </a:extLst>
          </p:cNvPr>
          <p:cNvCxnSpPr>
            <a:stCxn id="29" idx="1"/>
            <a:endCxn id="23" idx="3"/>
          </p:cNvCxnSpPr>
          <p:nvPr/>
        </p:nvCxnSpPr>
        <p:spPr>
          <a:xfrm flipH="1">
            <a:off x="4905775" y="4338454"/>
            <a:ext cx="1572567" cy="261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348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E6F5A4-0BCD-410A-95A1-49D27F59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CRUD</a:t>
            </a:r>
            <a:r>
              <a:rPr lang="zh-TW" altLang="en-US" dirty="0"/>
              <a:t>程式碼展示</a:t>
            </a:r>
          </a:p>
        </p:txBody>
      </p:sp>
    </p:spTree>
    <p:extLst>
      <p:ext uri="{BB962C8B-B14F-4D97-AF65-F5344CB8AC3E}">
        <p14:creationId xmlns:p14="http://schemas.microsoft.com/office/powerpoint/2010/main" val="3324143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2B8F2E15-DDF3-4A35-B191-FB6088119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0" y="1589334"/>
            <a:ext cx="4293495" cy="1482278"/>
          </a:xfrm>
          <a:prstGeom prst="rect">
            <a:avLst/>
          </a:prstGeom>
        </p:spPr>
      </p:pic>
      <p:pic>
        <p:nvPicPr>
          <p:cNvPr id="14" name="圖片 13" descr="一張含有 文字 的圖片&#10;&#10;自動產生的描述">
            <a:extLst>
              <a:ext uri="{FF2B5EF4-FFF2-40B4-BE49-F238E27FC236}">
                <a16:creationId xmlns:a16="http://schemas.microsoft.com/office/drawing/2014/main" id="{728EE449-4B88-4915-9939-AD619364D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98" y="4178518"/>
            <a:ext cx="4800600" cy="1963375"/>
          </a:xfrm>
          <a:prstGeom prst="rect">
            <a:avLst/>
          </a:prstGeom>
        </p:spPr>
      </p:pic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68B56AB6-83DA-4310-B08F-E824AA6B4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271" y="4178518"/>
            <a:ext cx="4800600" cy="194618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596A1808-8875-40A0-A5EA-D78CB67F06D9}"/>
              </a:ext>
            </a:extLst>
          </p:cNvPr>
          <p:cNvSpPr txBox="1"/>
          <p:nvPr/>
        </p:nvSpPr>
        <p:spPr>
          <a:xfrm>
            <a:off x="2086377" y="953037"/>
            <a:ext cx="2582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製作介面與類別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5B3D5CE-4E6B-478E-AE6F-7C2C70856C0C}"/>
              </a:ext>
            </a:extLst>
          </p:cNvPr>
          <p:cNvSpPr/>
          <p:nvPr/>
        </p:nvSpPr>
        <p:spPr>
          <a:xfrm>
            <a:off x="3290552" y="2034861"/>
            <a:ext cx="2485087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/>
              <a:t>製作</a:t>
            </a:r>
            <a:r>
              <a:rPr lang="en-US" altLang="zh-TW" sz="1800" dirty="0"/>
              <a:t>CSV</a:t>
            </a:r>
            <a:r>
              <a:rPr lang="zh-TW" altLang="en-US" sz="1800" dirty="0"/>
              <a:t>的</a:t>
            </a:r>
            <a:r>
              <a:rPr lang="en-US" altLang="zh-TW" sz="1800" dirty="0"/>
              <a:t>CRUD</a:t>
            </a:r>
            <a:r>
              <a:rPr lang="zh-TW" altLang="en-US" sz="1800" dirty="0"/>
              <a:t>介面</a:t>
            </a:r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C060F34-333E-44B7-B9B2-66E2F513913F}"/>
              </a:ext>
            </a:extLst>
          </p:cNvPr>
          <p:cNvSpPr/>
          <p:nvPr/>
        </p:nvSpPr>
        <p:spPr>
          <a:xfrm>
            <a:off x="6471098" y="3316309"/>
            <a:ext cx="3187521" cy="54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/>
              <a:t>製作</a:t>
            </a:r>
            <a:r>
              <a:rPr lang="en-US" altLang="zh-TW" sz="1800" dirty="0"/>
              <a:t>CSV</a:t>
            </a:r>
            <a:r>
              <a:rPr lang="zh-TW" altLang="en-US" sz="1800" dirty="0"/>
              <a:t>的類別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54738F9-B976-47BB-9293-03986C304125}"/>
              </a:ext>
            </a:extLst>
          </p:cNvPr>
          <p:cNvSpPr/>
          <p:nvPr/>
        </p:nvSpPr>
        <p:spPr>
          <a:xfrm>
            <a:off x="1848118" y="3316309"/>
            <a:ext cx="3387144" cy="54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注意日期也要做格式轉換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B89AD86-13BB-4BD9-BE29-3A08F212393A}"/>
              </a:ext>
            </a:extLst>
          </p:cNvPr>
          <p:cNvCxnSpPr>
            <a:stCxn id="14" idx="0"/>
            <a:endCxn id="20" idx="2"/>
          </p:cNvCxnSpPr>
          <p:nvPr/>
        </p:nvCxnSpPr>
        <p:spPr>
          <a:xfrm flipH="1" flipV="1">
            <a:off x="8064859" y="3857222"/>
            <a:ext cx="806539" cy="321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AEAB4D7-7CB0-4685-9C0B-7EBBA2BA32AD}"/>
              </a:ext>
            </a:extLst>
          </p:cNvPr>
          <p:cNvCxnSpPr>
            <a:stCxn id="16" idx="0"/>
            <a:endCxn id="21" idx="2"/>
          </p:cNvCxnSpPr>
          <p:nvPr/>
        </p:nvCxnSpPr>
        <p:spPr>
          <a:xfrm flipH="1" flipV="1">
            <a:off x="3541690" y="3857222"/>
            <a:ext cx="45881" cy="321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BAF46E6-BC93-4BA1-9038-2647122575D0}"/>
              </a:ext>
            </a:extLst>
          </p:cNvPr>
          <p:cNvCxnSpPr>
            <a:stCxn id="9" idx="1"/>
            <a:endCxn id="19" idx="3"/>
          </p:cNvCxnSpPr>
          <p:nvPr/>
        </p:nvCxnSpPr>
        <p:spPr>
          <a:xfrm flipH="1" flipV="1">
            <a:off x="5775639" y="2265694"/>
            <a:ext cx="949011" cy="64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51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標題 15">
            <a:extLst>
              <a:ext uri="{FF2B5EF4-FFF2-40B4-BE49-F238E27FC236}">
                <a16:creationId xmlns:a16="http://schemas.microsoft.com/office/drawing/2014/main" id="{51121F68-6067-4323-8F80-EDD19CF87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對介面進行實作</a:t>
            </a:r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19" name="內容版面配置區 18" descr="一張含有 文字 的圖片&#10;&#10;自動產生的描述">
            <a:extLst>
              <a:ext uri="{FF2B5EF4-FFF2-40B4-BE49-F238E27FC236}">
                <a16:creationId xmlns:a16="http://schemas.microsoft.com/office/drawing/2014/main" id="{5999D695-C128-4D29-8ACB-0C4A469BA91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95402" y="2869730"/>
            <a:ext cx="4375150" cy="2774950"/>
          </a:xfrm>
        </p:spPr>
      </p:pic>
      <p:pic>
        <p:nvPicPr>
          <p:cNvPr id="21" name="圖片 20" descr="一張含有 文字 的圖片&#10;&#10;自動產生的描述">
            <a:extLst>
              <a:ext uri="{FF2B5EF4-FFF2-40B4-BE49-F238E27FC236}">
                <a16:creationId xmlns:a16="http://schemas.microsoft.com/office/drawing/2014/main" id="{614FD635-5664-4601-A9D5-71C4A9DBE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5" y="2802163"/>
            <a:ext cx="4896610" cy="291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270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395</TotalTime>
  <Words>219</Words>
  <Application>Microsoft Office PowerPoint</Application>
  <PresentationFormat>寬螢幕</PresentationFormat>
  <Paragraphs>42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Helvetica Neue</vt:lpstr>
      <vt:lpstr>Microsoft JhengHei</vt:lpstr>
      <vt:lpstr>Arial</vt:lpstr>
      <vt:lpstr>Garamond</vt:lpstr>
      <vt:lpstr>Wingdings</vt:lpstr>
      <vt:lpstr>有機</vt:lpstr>
      <vt:lpstr>期中專題</vt:lpstr>
      <vt:lpstr>取得檔案網址並存入資料庫</vt:lpstr>
      <vt:lpstr>程式碼展示</vt:lpstr>
      <vt:lpstr>把資料放入資料庫</vt:lpstr>
      <vt:lpstr>取出資料庫資料並匯成檔案輸出</vt:lpstr>
      <vt:lpstr>程式碼展示</vt:lpstr>
      <vt:lpstr>CRUD程式碼展示</vt:lpstr>
      <vt:lpstr>PowerPoint 簡報</vt:lpstr>
      <vt:lpstr>對介面進行實作1</vt:lpstr>
      <vt:lpstr>對介面進行實作2</vt:lpstr>
      <vt:lpstr>對介面進行實作3</vt:lpstr>
      <vt:lpstr>主程式測試1</vt:lpstr>
      <vt:lpstr>主程式測試2</vt:lpstr>
      <vt:lpstr>成果</vt:lpstr>
      <vt:lpstr>實際展示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期中專題</dc:title>
  <dc:creator>13103</dc:creator>
  <cp:lastModifiedBy>13103</cp:lastModifiedBy>
  <cp:revision>5</cp:revision>
  <dcterms:created xsi:type="dcterms:W3CDTF">2022-01-22T05:27:07Z</dcterms:created>
  <dcterms:modified xsi:type="dcterms:W3CDTF">2022-01-27T02:52:12Z</dcterms:modified>
</cp:coreProperties>
</file>